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F83E55-C222-4C83-9933-E6962ACED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3B5841-BA66-42B2-B511-A8DE8ECDF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32B02F-8E67-4A9D-9407-6EEDDBCBD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C4CC80-C63F-4682-B5F0-5BE7575C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44C202-B2F2-48D2-875E-F45961D4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576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8BFDE-E768-44DC-9675-A78DE674F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A465A57-EB3E-4BF0-9D1F-4E9CE7C68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2A8C62-FEC6-4828-8F4E-B6E08583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E7C876-0678-4F87-A744-E9FD5854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7A976F-8EA1-4420-9BE3-7BAD994C5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57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7292747-5087-43B2-B8D3-CB3DBF132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2B662B-B679-4AD6-98B9-6FD40B651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068607-90F0-4DA8-97E3-C8F762B9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AC4619-13A1-4634-8AE5-80509364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351B2A-B6B8-47DF-A04C-6BA1E84B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15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962E06-027F-4AC1-829B-BE6F6FC46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86AB71-3054-42C0-80D9-25B118EDB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D8A79C-AF5D-45B1-A006-949ABFBD9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11C4FA-E01E-4629-89E1-73385765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BA644A-5EAC-4197-90C8-F8EC1E06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73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CDA22-AA21-49A6-ABFE-9FD6233E0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E66D4E-9095-447A-BE6A-E93E17551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C0BAA9-F768-494F-AEA0-8548A9F35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743494-5484-4E2D-B7C8-32339B34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08DE03-9EAD-41E3-B7E8-9A160D040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51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6717C-73C6-4834-BC43-DC4BF9FE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912669-930B-44D3-91CC-4E47E7CC8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D5590A4-8D5C-420B-8CE1-E9193EDB8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1ED397-C564-4E61-99EE-99AD7970E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B97362-C94A-4ACD-ABDF-0C060776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77842F-27C4-4600-B7C9-F9316409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30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773D1E-207F-45FE-95E2-95B8A6240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F9F764-0406-4D6A-AC8A-6CA17C90C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946ED44-7AD6-49A5-A925-F27DC1503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0973AF9-44BE-402F-A483-2800A62C7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B6E5111-90E9-4FF3-93DB-8A0164C32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9E65316-D5B2-463A-814C-4CAA5BA1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E772B4-A99E-4301-AB28-94072CDE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B236BA2-E0CF-43EE-B399-E46DF1D1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13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B90C9E-2580-4788-BB54-FB1A16A51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F73C0CC-D305-4EB0-BAF1-A7960F86F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8633000-C277-4B47-ADA6-B5075F47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12F23CC-2616-4E2F-A814-A51701435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9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162FF2F-9F98-41C3-8F1B-58B01508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D57E651-487F-4680-9F30-CC7C68788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0E0948-6CCC-4C03-8E11-1D776000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48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5B959-B10E-4E1C-9F87-38ADB698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6E24E5-165A-4FA2-9D3D-AEAD5B275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6BDFF5-3DEB-45C2-A57B-A60342DB9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06B8839-5EC3-44B2-8BCF-27D6BC59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941513-5B38-4173-B720-AD0D76386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D4C948-7F05-4286-ACFF-F548DF46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82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33423A-6441-4919-8960-12A12AF83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4FD6A3-B298-4212-B7D1-D0BD0D09F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15D260-8802-4607-8AD5-3E7B17F72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552E5A8-FF5C-4286-A8EB-6BB900EB4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A1C256-67E9-4949-960B-0E05C153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E76E23-9023-4D1E-9A2D-86A4679E2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78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9AE712-65D1-4690-AB75-13A5D12AD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2089E9-B427-48E6-9783-DF5F1BD89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07E2D7-FF46-4ED8-A573-A23C183AB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2F3A3-DC7A-4AB2-ABE1-2D7707F334B9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AF8353-2322-4915-880F-84B76DAF9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F5AD48-5E20-4815-BA0D-BA07B33C54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E8106-A19F-4033-80E9-CD83931B89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69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AF013B4E-C078-4836-8B1F-DCA2168A26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7AAAE7A-BEFA-4EED-9D42-E5C7D4D2E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latin typeface="Times CG" panose="02000503080000020003" pitchFamily="50" charset="0"/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CA7C8-7B90-45D6-AEB1-470F86C05D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>
                <a:latin typeface="Times CG" panose="02000503080000020003" pitchFamily="50" charset="0"/>
              </a:rPr>
              <a:t>Título 2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585A60C3-4BA7-4809-950A-C18BE90C33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37" y="370105"/>
            <a:ext cx="1913674" cy="1320366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E1C745CF-B30D-459A-B4F6-A103DBE0C8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1900" y="436598"/>
            <a:ext cx="2223914" cy="68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866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CG</vt:lpstr>
      <vt:lpstr>Tema do Office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khelven klay</dc:creator>
  <cp:lastModifiedBy>Cássio Alves</cp:lastModifiedBy>
  <cp:revision>4</cp:revision>
  <dcterms:created xsi:type="dcterms:W3CDTF">2025-03-15T19:02:19Z</dcterms:created>
  <dcterms:modified xsi:type="dcterms:W3CDTF">2026-05-20T10:25:25Z</dcterms:modified>
</cp:coreProperties>
</file>