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404050" cy="432054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" d="100"/>
          <a:sy n="12" d="100"/>
        </p:scale>
        <p:origin x="2635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2916288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620000" y="23198400"/>
            <a:ext cx="2916288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6563240" y="2319840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1620000" y="2319840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5" name="Imagem 34"/>
          <p:cNvPicPr/>
          <p:nvPr/>
        </p:nvPicPr>
        <p:blipFill>
          <a:blip r:embed="rId2"/>
          <a:stretch/>
        </p:blipFill>
        <p:spPr>
          <a:xfrm>
            <a:off x="1620000" y="11004840"/>
            <a:ext cx="29162880" cy="23268240"/>
          </a:xfrm>
          <a:prstGeom prst="rect">
            <a:avLst/>
          </a:prstGeom>
          <a:ln>
            <a:noFill/>
          </a:ln>
        </p:spPr>
      </p:pic>
      <p:pic>
        <p:nvPicPr>
          <p:cNvPr id="36" name="Imagem 35"/>
          <p:cNvPicPr/>
          <p:nvPr/>
        </p:nvPicPr>
        <p:blipFill>
          <a:blip r:embed="rId2"/>
          <a:stretch/>
        </p:blipFill>
        <p:spPr>
          <a:xfrm>
            <a:off x="1620000" y="11004840"/>
            <a:ext cx="29162880" cy="23268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25058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25058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620000" y="1723680"/>
            <a:ext cx="29162880" cy="33444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1620000" y="2319840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25058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250585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16563240" y="2319840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t-BR" sz="8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620000" y="23198400"/>
            <a:ext cx="29162880" cy="1195272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15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dt"/>
          </p:nvPr>
        </p:nvSpPr>
        <p:spPr>
          <a:xfrm>
            <a:off x="1620720" y="40044600"/>
            <a:ext cx="7559280" cy="2300040"/>
          </a:xfrm>
          <a:prstGeom prst="rect">
            <a:avLst/>
          </a:prstGeom>
        </p:spPr>
        <p:txBody>
          <a:bodyPr lIns="432000" tIns="216000" rIns="432000" bIns="216000" anchor="ctr"/>
          <a:lstStyle/>
          <a:p>
            <a:pPr>
              <a:lnSpc>
                <a:spcPct val="100000"/>
              </a:lnSpc>
            </a:pPr>
            <a:fld id="{F1BB8B64-411B-4745-8BB3-A341939C44B1}" type="datetime">
              <a:rPr lang="pt-BR" sz="57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20/05/2026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ftr"/>
          </p:nvPr>
        </p:nvSpPr>
        <p:spPr>
          <a:xfrm>
            <a:off x="11071080" y="40044600"/>
            <a:ext cx="10261080" cy="2300040"/>
          </a:xfrm>
          <a:prstGeom prst="rect">
            <a:avLst/>
          </a:prstGeom>
        </p:spPr>
        <p:txBody>
          <a:bodyPr lIns="432000" tIns="216000" rIns="432000" bIns="216000" anchor="ctr"/>
          <a:lstStyle/>
          <a:p>
            <a:endParaRPr lang="pt-B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23223600" y="40044600"/>
            <a:ext cx="7559280" cy="2300040"/>
          </a:xfrm>
          <a:prstGeom prst="rect">
            <a:avLst/>
          </a:prstGeom>
        </p:spPr>
        <p:txBody>
          <a:bodyPr lIns="432000" tIns="216000" rIns="432000" bIns="216000" anchor="ctr"/>
          <a:lstStyle/>
          <a:p>
            <a:pPr algn="r">
              <a:lnSpc>
                <a:spcPct val="100000"/>
              </a:lnSpc>
            </a:pPr>
            <a:fld id="{AE26C970-2949-4D5F-AFE4-17D8C0278B76}" type="slidenum">
              <a:rPr lang="pt-BR" sz="5700" b="0" strike="noStrike" spc="-1">
                <a:solidFill>
                  <a:srgbClr val="898989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‹nº›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>
            <a:extLst>
              <a:ext uri="{FF2B5EF4-FFF2-40B4-BE49-F238E27FC236}">
                <a16:creationId xmlns:a16="http://schemas.microsoft.com/office/drawing/2014/main" id="{37B63F39-DB19-4387-A9D1-E26893250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893" y="-1"/>
            <a:ext cx="32554943" cy="43406591"/>
          </a:xfrm>
          <a:prstGeom prst="rect">
            <a:avLst/>
          </a:prstGeom>
        </p:spPr>
      </p:pic>
      <p:sp>
        <p:nvSpPr>
          <p:cNvPr id="53" name="CustomShape 10"/>
          <p:cNvSpPr/>
          <p:nvPr/>
        </p:nvSpPr>
        <p:spPr>
          <a:xfrm>
            <a:off x="1330200" y="14846040"/>
            <a:ext cx="13755240" cy="447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7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XXXXXXXXXXXXXXXXXXXXXXXXXXXXXXXXXXXXXXXXXXXXXXXXXXXXXXXXXXXXXXXXXXXXXXXXXXXXXXXXXXXXXXXXXXXXXXXXXXXXXXXXXXXXXXXX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CustomShape 11"/>
          <p:cNvSpPr/>
          <p:nvPr/>
        </p:nvSpPr>
        <p:spPr>
          <a:xfrm>
            <a:off x="17614800" y="26262000"/>
            <a:ext cx="12818880" cy="6674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7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XXXXXXXXXXXXXXXXXXXXXXXXXXXXXXXXXXXXXXXXXXXXXXXXXXXXXXXXXXXXXXXXXXXXXXXXXXXXXXXXXXXXXXXXXXXXXXXXXXXXXXXXXXXXXXXXXXXXXXXXXXXXXXXXXXXXXXXXXXXXXXXXXXXXXXXXXXXX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CustomShape 12"/>
          <p:cNvSpPr/>
          <p:nvPr/>
        </p:nvSpPr>
        <p:spPr>
          <a:xfrm>
            <a:off x="1411200" y="30859920"/>
            <a:ext cx="13897080" cy="338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7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XXXXXXXXXXXXXXXXXXXXXXXXXXXXXXXXXXXXXXXXXXXXXXXXXXXXXXXXXXXXXXXXXXXXXXXXXXXXXXXXXXXX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13"/>
          <p:cNvSpPr/>
          <p:nvPr/>
        </p:nvSpPr>
        <p:spPr>
          <a:xfrm>
            <a:off x="1425600" y="22336200"/>
            <a:ext cx="13897080" cy="5576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7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XXXXXXXXXXXXXXXXXXXXXXXXXXXXXXXXXXXXXXXXXXXXXXXXXXXXXXXXXXXXXXXXXXXXXXXXXXXXXXXXXXXXXXXXXXXXXXXXXXXXXXXXXXXXXXXXXXXXXXXXXXXXXXXXXXXXXXXXXXXX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14"/>
          <p:cNvSpPr/>
          <p:nvPr/>
        </p:nvSpPr>
        <p:spPr>
          <a:xfrm>
            <a:off x="17318160" y="14868360"/>
            <a:ext cx="13293360" cy="7771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7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XXXXXXXXXXXXXXXXXXXXXXXXXXXXXXXXXXXXXXXXXXXXXXXXXXXXXXXXXXXXXXXXXXXXXXXXXXXXXXXXXXXXXXXXXXXXXXXXXXXXXXXXXXXXXXXXXXXXXXXXXXXXXXXXXXXXXXXXXXXXXXXXXXXXXXXXXXXXXXXXXXXXXXXXXXXXXXXXXXXXXXXXXXXXX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15"/>
          <p:cNvSpPr/>
          <p:nvPr/>
        </p:nvSpPr>
        <p:spPr>
          <a:xfrm>
            <a:off x="4292820" y="36770552"/>
            <a:ext cx="24617160" cy="338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pt-BR" sz="7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XXXXXXXXXXXXXXXXXXXXXXXXXXXXXXXXXXXXXXXXXXXXXXXXXXXXXXXXXXXXXXXXXXXXXXXXXXXXXXXXXXXXXXXXXXXXXXXXXXXXXXXXXXXXXXXXXXXXXXXXXXXXXXXXXXXXXXXXXXXXXXXXXXXXXXXXX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17"/>
          <p:cNvSpPr/>
          <p:nvPr/>
        </p:nvSpPr>
        <p:spPr>
          <a:xfrm>
            <a:off x="8728020" y="3052648"/>
            <a:ext cx="14344650" cy="44187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4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   TÍTULO DO TRABALHO</a:t>
            </a:r>
            <a:endParaRPr lang="pt-BR" sz="36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algn="ctr">
              <a:lnSpc>
                <a:spcPct val="100000"/>
              </a:lnSpc>
            </a:pPr>
            <a:endParaRPr lang="pt-BR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algn="ctr">
              <a:lnSpc>
                <a:spcPct val="100000"/>
              </a:lnSpc>
            </a:pPr>
            <a:r>
              <a:rPr lang="pt-BR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Nome completo do autor e coatores – Maria Júlia – Meire¹</a:t>
            </a:r>
            <a:endParaRPr lang="pt-BR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algn="ctr">
              <a:lnSpc>
                <a:spcPct val="100000"/>
              </a:lnSpc>
            </a:pPr>
            <a:endParaRPr lang="pt-BR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algn="ctr">
              <a:lnSpc>
                <a:spcPct val="100000"/>
              </a:lnSpc>
            </a:pPr>
            <a:r>
              <a:rPr lang="pt-BR" sz="320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1.Universidade </a:t>
            </a:r>
            <a:r>
              <a:rPr lang="pt-BR" sz="320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xxxxxxxxxxxxxx</a:t>
            </a:r>
            <a:r>
              <a:rPr lang="pt-BR" sz="320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 – Cidade/Estado (</a:t>
            </a:r>
            <a:r>
              <a:rPr lang="pt-BR" sz="320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email</a:t>
            </a:r>
            <a:r>
              <a:rPr lang="pt-BR" sz="320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) Apresentador</a:t>
            </a:r>
            <a:endParaRPr lang="pt-BR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algn="ctr">
              <a:lnSpc>
                <a:spcPct val="100000"/>
              </a:lnSpc>
            </a:pPr>
            <a:r>
              <a:rPr lang="pt-BR" sz="320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1.Universidade </a:t>
            </a:r>
            <a:r>
              <a:rPr lang="pt-BR" sz="320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xxxxxxxxxxxxxxx</a:t>
            </a:r>
            <a:r>
              <a:rPr lang="pt-BR" sz="320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 – Cidade/estado (</a:t>
            </a:r>
            <a:r>
              <a:rPr lang="pt-BR" sz="320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email</a:t>
            </a:r>
            <a:r>
              <a:rPr lang="pt-BR" sz="320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j-lt"/>
              </a:rPr>
              <a:t>) - Coatores</a:t>
            </a:r>
            <a:endParaRPr lang="pt-BR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</p:txBody>
      </p:sp>
      <p:sp>
        <p:nvSpPr>
          <p:cNvPr id="61" name="CustomShape 18"/>
          <p:cNvSpPr/>
          <p:nvPr/>
        </p:nvSpPr>
        <p:spPr>
          <a:xfrm>
            <a:off x="24345900" y="2766265"/>
            <a:ext cx="6265620" cy="2913815"/>
          </a:xfrm>
          <a:prstGeom prst="roundRect">
            <a:avLst>
              <a:gd name="adj" fmla="val 16667"/>
            </a:avLst>
          </a:prstGeom>
          <a:ln>
            <a:noFill/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/>
          <a:lstStyle/>
          <a:p>
            <a:pPr algn="ctr"/>
            <a:r>
              <a:rPr lang="pt-BR" sz="6600" b="1" dirty="0"/>
              <a:t>LOGO</a:t>
            </a:r>
          </a:p>
          <a:p>
            <a:pPr algn="ctr"/>
            <a:r>
              <a:rPr lang="pt-BR" sz="6600" b="1" dirty="0"/>
              <a:t>INSTITUIÇÃO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8031006C-65DB-4FDA-A1E3-FA51B9C663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398" y="1546248"/>
            <a:ext cx="7008541" cy="4835642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E3F829B7-ED7D-400E-9AAC-D065F9FC971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13" t="-2805" r="28162" b="5692"/>
          <a:stretch/>
        </p:blipFill>
        <p:spPr>
          <a:xfrm>
            <a:off x="971338" y="13394223"/>
            <a:ext cx="5657644" cy="1203928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74FE6838-4808-4B1F-B270-74293401A59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06" t="-3969" r="33099" b="1"/>
          <a:stretch/>
        </p:blipFill>
        <p:spPr>
          <a:xfrm>
            <a:off x="1190309" y="21016640"/>
            <a:ext cx="5219701" cy="1343606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83E4E18D-E3E6-441A-841E-E5CA528F811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6" r="7097" b="8071"/>
          <a:stretch/>
        </p:blipFill>
        <p:spPr>
          <a:xfrm>
            <a:off x="1190310" y="29787085"/>
            <a:ext cx="9758428" cy="1136555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5ED5ACBA-E1C4-4652-9BFF-003B2F95ED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253" y="13400967"/>
            <a:ext cx="11986263" cy="1240347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075DC5A0-FB70-4868-A816-681BD6535239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4" t="-1653" r="51782" b="8438"/>
          <a:stretch/>
        </p:blipFill>
        <p:spPr>
          <a:xfrm>
            <a:off x="17318160" y="25055264"/>
            <a:ext cx="5843346" cy="1287926"/>
          </a:xfrm>
          <a:prstGeom prst="rect">
            <a:avLst/>
          </a:prstGeom>
        </p:spPr>
      </p:pic>
      <p:pic>
        <p:nvPicPr>
          <p:cNvPr id="28" name="Imagem 27">
            <a:extLst>
              <a:ext uri="{FF2B5EF4-FFF2-40B4-BE49-F238E27FC236}">
                <a16:creationId xmlns:a16="http://schemas.microsoft.com/office/drawing/2014/main" id="{4E67E538-514F-44BA-8720-8058CFF20FCF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196" b="7302"/>
          <a:stretch/>
        </p:blipFill>
        <p:spPr>
          <a:xfrm>
            <a:off x="3597833" y="35506960"/>
            <a:ext cx="7350905" cy="1263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</TotalTime>
  <Words>48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Erivaldo EL. Lima</dc:creator>
  <dc:description/>
  <cp:lastModifiedBy>Cássio Alves</cp:lastModifiedBy>
  <cp:revision>68</cp:revision>
  <dcterms:created xsi:type="dcterms:W3CDTF">2015-01-06T14:43:37Z</dcterms:created>
  <dcterms:modified xsi:type="dcterms:W3CDTF">2026-05-20T10:25:55Z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Personalizar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